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tmp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49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6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4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4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62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7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1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8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6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9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96ECA-9329-4F5C-A782-74138E338662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4A46-C16B-4B5B-9CBD-EE3DB5BA3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4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mesh.org/" TargetMode="External"/><Relationship Id="rId7" Type="http://schemas.openxmlformats.org/officeDocument/2006/relationships/hyperlink" Target="http://anttweakbar.sourceforge.net/" TargetMode="External"/><Relationship Id="rId2" Type="http://schemas.openxmlformats.org/officeDocument/2006/relationships/hyperlink" Target="http://wang-ps.github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s.umd.edu/~mount/ANN/" TargetMode="External"/><Relationship Id="rId5" Type="http://schemas.openxmlformats.org/officeDocument/2006/relationships/hyperlink" Target="http://freeglut.sourceforge.net/" TargetMode="External"/><Relationship Id="rId4" Type="http://schemas.openxmlformats.org/officeDocument/2006/relationships/hyperlink" Target="http://eigen.tuxfamily.org/index.php?title=Main_Pag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7437" y="1214438"/>
            <a:ext cx="9621795" cy="2387600"/>
          </a:xfrm>
        </p:spPr>
        <p:txBody>
          <a:bodyPr/>
          <a:lstStyle/>
          <a:p>
            <a:r>
              <a:rPr lang="en-US" dirty="0"/>
              <a:t>Rolling Guidance Normal Filter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538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Geometry texture removal</a:t>
            </a:r>
          </a:p>
          <a:p>
            <a:pPr lvl="1"/>
            <a:r>
              <a:rPr lang="en-US" dirty="0"/>
              <a:t>removing small scale features </a:t>
            </a:r>
          </a:p>
          <a:p>
            <a:pPr lvl="1"/>
            <a:r>
              <a:rPr lang="en-US" dirty="0"/>
              <a:t>preserving large scale structures</a:t>
            </a:r>
          </a:p>
          <a:p>
            <a:r>
              <a:rPr lang="en-US" dirty="0"/>
              <a:t>Geometry texture editing</a:t>
            </a:r>
          </a:p>
          <a:p>
            <a:pPr lvl="1"/>
            <a:r>
              <a:rPr lang="en-US" dirty="0"/>
              <a:t>transforming embossed geometry to engraved geometry and vice versa</a:t>
            </a:r>
          </a:p>
          <a:p>
            <a:pPr lvl="1"/>
            <a:r>
              <a:rPr lang="en-US" dirty="0"/>
              <a:t>support global/local editing</a:t>
            </a:r>
          </a:p>
          <a:p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6557190" y="1395795"/>
            <a:ext cx="3266302" cy="1945248"/>
            <a:chOff x="6464384" y="1542407"/>
            <a:chExt cx="3266302" cy="1945248"/>
          </a:xfrm>
        </p:grpSpPr>
        <p:grpSp>
          <p:nvGrpSpPr>
            <p:cNvPr id="6" name="Group 5"/>
            <p:cNvGrpSpPr/>
            <p:nvPr/>
          </p:nvGrpSpPr>
          <p:grpSpPr>
            <a:xfrm>
              <a:off x="6464384" y="1542407"/>
              <a:ext cx="3133080" cy="1615628"/>
              <a:chOff x="6172843" y="1536873"/>
              <a:chExt cx="3668540" cy="1925962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172843" y="1536873"/>
                <a:ext cx="1828800" cy="1925962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012583" y="1536873"/>
                <a:ext cx="1828800" cy="1925962"/>
              </a:xfrm>
              <a:prstGeom prst="rect">
                <a:avLst/>
              </a:prstGeom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6855681" y="3118323"/>
              <a:ext cx="2875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Geometry texture removal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12493" y="4590405"/>
            <a:ext cx="3954162" cy="1551391"/>
            <a:chOff x="1112493" y="4590405"/>
            <a:chExt cx="3954162" cy="1551391"/>
          </a:xfrm>
        </p:grpSpPr>
        <p:grpSp>
          <p:nvGrpSpPr>
            <p:cNvPr id="10" name="Group 9"/>
            <p:cNvGrpSpPr/>
            <p:nvPr/>
          </p:nvGrpSpPr>
          <p:grpSpPr>
            <a:xfrm>
              <a:off x="1112493" y="4590405"/>
              <a:ext cx="3657600" cy="1231788"/>
              <a:chOff x="1137207" y="4590405"/>
              <a:chExt cx="3657600" cy="123178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37207" y="4590405"/>
                <a:ext cx="1828800" cy="123178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66007" y="4590405"/>
                <a:ext cx="1828800" cy="1231788"/>
              </a:xfrm>
              <a:prstGeom prst="rect">
                <a:avLst/>
              </a:prstGeom>
            </p:spPr>
          </p:pic>
        </p:grpSp>
        <p:sp>
          <p:nvSpPr>
            <p:cNvPr id="15" name="TextBox 14"/>
            <p:cNvSpPr txBox="1"/>
            <p:nvPr/>
          </p:nvSpPr>
          <p:spPr>
            <a:xfrm>
              <a:off x="2191650" y="5772464"/>
              <a:ext cx="2875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Global editing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833947" y="4393502"/>
            <a:ext cx="4150778" cy="1918398"/>
            <a:chOff x="6464384" y="4355828"/>
            <a:chExt cx="4150778" cy="191839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94692" y="4355828"/>
              <a:ext cx="1828800" cy="1601302"/>
            </a:xfrm>
            <a:prstGeom prst="rect">
              <a:avLst/>
            </a:prstGeom>
          </p:spPr>
        </p:pic>
        <p:grpSp>
          <p:nvGrpSpPr>
            <p:cNvPr id="17" name="Group 16"/>
            <p:cNvGrpSpPr/>
            <p:nvPr/>
          </p:nvGrpSpPr>
          <p:grpSpPr>
            <a:xfrm>
              <a:off x="6464384" y="4381135"/>
              <a:ext cx="4150778" cy="1893091"/>
              <a:chOff x="6464384" y="4381135"/>
              <a:chExt cx="4150778" cy="1893091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64384" y="4381135"/>
                <a:ext cx="1828800" cy="1601302"/>
              </a:xfrm>
              <a:prstGeom prst="rect">
                <a:avLst/>
              </a:prstGeom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7740157" y="5904894"/>
                <a:ext cx="2875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Local editing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407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3D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3D models</a:t>
            </a:r>
          </a:p>
          <a:p>
            <a:pPr lvl="1"/>
            <a:r>
              <a:rPr lang="en-US" dirty="0"/>
              <a:t>Click “Open File” button</a:t>
            </a:r>
          </a:p>
          <a:p>
            <a:pPr lvl="1"/>
            <a:r>
              <a:rPr lang="en-US" dirty="0"/>
              <a:t>Supported file formats:</a:t>
            </a:r>
          </a:p>
          <a:p>
            <a:pPr lvl="2"/>
            <a:r>
              <a:rPr lang="en-US" dirty="0"/>
              <a:t>*.</a:t>
            </a:r>
            <a:r>
              <a:rPr lang="en-US" dirty="0" err="1"/>
              <a:t>obj</a:t>
            </a:r>
            <a:r>
              <a:rPr lang="en-US" dirty="0"/>
              <a:t>;*.off;*.ply;*.</a:t>
            </a:r>
            <a:r>
              <a:rPr lang="en-US" dirty="0" err="1"/>
              <a:t>stl</a:t>
            </a:r>
            <a:endParaRPr lang="en-US" dirty="0"/>
          </a:p>
          <a:p>
            <a:endParaRPr lang="en-US" dirty="0"/>
          </a:p>
          <a:p>
            <a:r>
              <a:rPr lang="en-US" dirty="0"/>
              <a:t>Mouse events</a:t>
            </a:r>
          </a:p>
          <a:p>
            <a:pPr lvl="1"/>
            <a:r>
              <a:rPr lang="en-US" dirty="0"/>
              <a:t>Left button: rotate </a:t>
            </a:r>
          </a:p>
          <a:p>
            <a:pPr lvl="1"/>
            <a:r>
              <a:rPr lang="en-US" dirty="0"/>
              <a:t>Right button: translate</a:t>
            </a:r>
          </a:p>
          <a:p>
            <a:pPr lvl="1"/>
            <a:r>
              <a:rPr lang="en-US" dirty="0"/>
              <a:t>Middle button: scale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478550" y="2300796"/>
            <a:ext cx="5486400" cy="3657600"/>
            <a:chOff x="4935625" y="1976946"/>
            <a:chExt cx="5798916" cy="36576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35625" y="1976946"/>
              <a:ext cx="5798916" cy="3657600"/>
            </a:xfrm>
            <a:prstGeom prst="rect">
              <a:avLst/>
            </a:prstGeom>
          </p:spPr>
        </p:pic>
        <p:sp>
          <p:nvSpPr>
            <p:cNvPr id="9" name="Rounded Rectangle 8"/>
            <p:cNvSpPr/>
            <p:nvPr/>
          </p:nvSpPr>
          <p:spPr>
            <a:xfrm>
              <a:off x="5109531" y="2803620"/>
              <a:ext cx="1070919" cy="12356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240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texture removal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Suppose that one wants to remove all geometry features whose scale is smaller than the yellow circle. </a:t>
                </a:r>
              </a:p>
              <a:p>
                <a:r>
                  <a:rPr lang="en-US" dirty="0"/>
                  <a:t>1. Change mode to  “Wire Frame”</a:t>
                </a:r>
              </a:p>
              <a:p>
                <a:pPr lvl="1"/>
                <a:r>
                  <a:rPr lang="en-US" dirty="0"/>
                  <a:t>Estimate the radius of the yellow </a:t>
                </a:r>
              </a:p>
              <a:p>
                <a:pPr marL="457200" lvl="1" indent="0">
                  <a:buNone/>
                </a:pPr>
                <a:r>
                  <a:rPr lang="en-US" dirty="0"/>
                  <a:t>   circle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15∗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dirty="0"/>
                  <a:t> is the average edge length</a:t>
                </a:r>
              </a:p>
              <a:p>
                <a:r>
                  <a:rPr lang="en-US" dirty="0"/>
                  <a:t>2. Set </a:t>
                </a:r>
                <a:r>
                  <a:rPr lang="en-US" b="1" dirty="0" err="1"/>
                  <a:t>Sigma_s</a:t>
                </a:r>
                <a:r>
                  <a:rPr lang="en-US" dirty="0"/>
                  <a:t> to 15</a:t>
                </a:r>
              </a:p>
              <a:p>
                <a:r>
                  <a:rPr lang="en-US" dirty="0"/>
                  <a:t>3. Click the button Run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6096000" y="2391578"/>
            <a:ext cx="5404181" cy="3530385"/>
            <a:chOff x="5127760" y="1840737"/>
            <a:chExt cx="5921496" cy="37349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27760" y="1840737"/>
              <a:ext cx="5921496" cy="3734916"/>
            </a:xfrm>
            <a:prstGeom prst="rect">
              <a:avLst/>
            </a:prstGeom>
          </p:spPr>
        </p:pic>
        <p:sp>
          <p:nvSpPr>
            <p:cNvPr id="5" name="Rounded Rectangle 4"/>
            <p:cNvSpPr/>
            <p:nvPr/>
          </p:nvSpPr>
          <p:spPr>
            <a:xfrm>
              <a:off x="5274287" y="2317588"/>
              <a:ext cx="1070919" cy="12356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7842348" y="3623472"/>
              <a:ext cx="686006" cy="627487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ounded Rectangle 7"/>
          <p:cNvSpPr/>
          <p:nvPr/>
        </p:nvSpPr>
        <p:spPr>
          <a:xfrm>
            <a:off x="6229726" y="3525069"/>
            <a:ext cx="977361" cy="1168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229726" y="4784504"/>
            <a:ext cx="977361" cy="1168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2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texture removal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Sigma_r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 Increasing its value gradually increases the smoothness of final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3145" y="2691106"/>
            <a:ext cx="1578570" cy="376428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 flipV="1">
            <a:off x="2011612" y="4001294"/>
            <a:ext cx="1201635" cy="90646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971272" y="3052433"/>
            <a:ext cx="5195588" cy="2727556"/>
            <a:chOff x="6676372" y="2743823"/>
            <a:chExt cx="5195588" cy="2727556"/>
          </a:xfrm>
        </p:grpSpPr>
        <p:pic>
          <p:nvPicPr>
            <p:cNvPr id="5" name="Picture 4" descr="Screen Clippi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372" y="2743823"/>
              <a:ext cx="4677428" cy="243874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543800" y="5132825"/>
              <a:ext cx="4328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Larger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</a:rPr>
                <a:t>Sigma_r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 results in smoother output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502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eractive edit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61"/>
          <a:stretch/>
        </p:blipFill>
        <p:spPr>
          <a:xfrm>
            <a:off x="4743450" y="1418366"/>
            <a:ext cx="7207249" cy="518076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09650" y="5298866"/>
            <a:ext cx="5688801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r>
              <a:rPr lang="en-US" altLang="zh-CN" sz="28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Interactively geometry texture editing</a:t>
            </a:r>
          </a:p>
          <a:p>
            <a:pPr algn="ctr"/>
            <a:r>
              <a:rPr lang="en-US" altLang="zh-CN" sz="28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by changing parameter </a:t>
            </a:r>
            <a:r>
              <a:rPr lang="en-US" altLang="zh-CN" sz="2800" b="0" i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</a:t>
            </a:r>
            <a:endParaRPr lang="en-US" sz="2800" b="0" i="1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Geometry texture editing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Global editing</a:t>
            </a:r>
          </a:p>
          <a:p>
            <a:pPr lvl="1"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3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88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us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9660" y="1825625"/>
            <a:ext cx="7089411" cy="50198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33675" y="5457616"/>
            <a:ext cx="4502707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r>
              <a:rPr lang="en-US" altLang="zh-CN" sz="40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Remove       features </a:t>
            </a:r>
            <a:endParaRPr lang="en-US" sz="40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33675" y="5457616"/>
            <a:ext cx="4466094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r>
              <a:rPr lang="en-US" sz="4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  <a:r>
              <a:rPr lang="en-US" sz="40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ngrave       features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736401" y="5447882"/>
            <a:ext cx="4518288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r>
              <a:rPr lang="en-US" sz="4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  <a:r>
              <a:rPr lang="en-US" sz="40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xaggerate  features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Geometry texture editing</a:t>
            </a: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Local editing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Set Animation to false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Select : CTRL + Left button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lvl="1"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171979" y="3814629"/>
            <a:ext cx="977361" cy="1168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51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0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  <p:bldP spid="7" grpId="0" animBg="1"/>
      <p:bldP spid="8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 and Dependencies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</a:t>
            </a:r>
          </a:p>
          <a:p>
            <a:pPr lvl="1"/>
            <a:r>
              <a:rPr lang="en-US" dirty="0">
                <a:hlinkClick r:id="rId2"/>
              </a:rPr>
              <a:t>Rolling Guidance Normal Filter for Geometric Processing </a:t>
            </a:r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r>
              <a:rPr lang="en-US" dirty="0"/>
              <a:t>External Libs</a:t>
            </a:r>
            <a:endParaRPr lang="en-US" dirty="0">
              <a:hlinkClick r:id="rId3"/>
            </a:endParaRPr>
          </a:p>
          <a:p>
            <a:pPr lvl="1"/>
            <a:r>
              <a:rPr lang="en-US" dirty="0" err="1">
                <a:hlinkClick r:id="rId3"/>
              </a:rPr>
              <a:t>OpenMesh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Eigen</a:t>
            </a:r>
            <a:r>
              <a:rPr lang="en-US" dirty="0"/>
              <a:t>, </a:t>
            </a:r>
            <a:r>
              <a:rPr lang="en-US" dirty="0" err="1">
                <a:hlinkClick r:id="rId5"/>
              </a:rPr>
              <a:t>Freeglut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ANN</a:t>
            </a:r>
            <a:r>
              <a:rPr lang="en-US" dirty="0"/>
              <a:t>, </a:t>
            </a:r>
            <a:r>
              <a:rPr lang="en-US" dirty="0" err="1">
                <a:hlinkClick r:id="rId7"/>
              </a:rPr>
              <a:t>AntTweakBar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040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223</Words>
  <Application>Microsoft Office PowerPoint</Application>
  <PresentationFormat>Widescreen</PresentationFormat>
  <Paragraphs>55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宋体</vt:lpstr>
      <vt:lpstr>Arial</vt:lpstr>
      <vt:lpstr>Calibri</vt:lpstr>
      <vt:lpstr>Calibri Light</vt:lpstr>
      <vt:lpstr>Cambria Math</vt:lpstr>
      <vt:lpstr>Office Theme</vt:lpstr>
      <vt:lpstr>Rolling Guidance Normal Filter</vt:lpstr>
      <vt:lpstr>Overview</vt:lpstr>
      <vt:lpstr>Load 3D models</vt:lpstr>
      <vt:lpstr>Geometry texture removal</vt:lpstr>
      <vt:lpstr>Geometry texture removal</vt:lpstr>
      <vt:lpstr>PowerPoint Presentation</vt:lpstr>
      <vt:lpstr>PowerPoint Presentation</vt:lpstr>
      <vt:lpstr>Reference and Dependencies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Rolling Guidance Normal Filter</dc:title>
  <dc:creator>王鹏帅</dc:creator>
  <cp:lastModifiedBy>Yang Liu (MSRA)</cp:lastModifiedBy>
  <cp:revision>13</cp:revision>
  <dcterms:created xsi:type="dcterms:W3CDTF">2016-03-14T06:16:17Z</dcterms:created>
  <dcterms:modified xsi:type="dcterms:W3CDTF">2017-04-24T02:25:04Z</dcterms:modified>
</cp:coreProperties>
</file>

<file path=docProps/thumbnail.jpeg>
</file>